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7" r:id="rId3"/>
    <p:sldId id="271" r:id="rId4"/>
    <p:sldId id="268" r:id="rId5"/>
    <p:sldId id="272" r:id="rId6"/>
    <p:sldId id="273" r:id="rId7"/>
    <p:sldId id="269" r:id="rId8"/>
    <p:sldId id="274" r:id="rId9"/>
    <p:sldId id="270" r:id="rId10"/>
    <p:sldId id="266" r:id="rId11"/>
  </p:sldIdLst>
  <p:sldSz cx="9144000" cy="6858000" type="screen4x3"/>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3" d="100"/>
          <a:sy n="63" d="100"/>
        </p:scale>
        <p:origin x="1596" y="102"/>
      </p:cViewPr>
      <p:guideLst>
        <p:guide orient="horz" pos="2160"/>
        <p:guide pos="288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0" y="0"/>
            <a:ext cx="914400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8424" y="78625"/>
            <a:ext cx="565472" cy="484838"/>
          </a:xfrm>
          <a:prstGeom prst="rect">
            <a:avLst/>
          </a:prstGeom>
        </p:spPr>
      </p:pic>
      <p:sp>
        <p:nvSpPr>
          <p:cNvPr id="6" name="TextBox 5"/>
          <p:cNvSpPr txBox="1"/>
          <p:nvPr userDrawn="1"/>
        </p:nvSpPr>
        <p:spPr>
          <a:xfrm>
            <a:off x="3275856" y="116632"/>
            <a:ext cx="5040560" cy="369332"/>
          </a:xfrm>
          <a:prstGeom prst="rect">
            <a:avLst/>
          </a:prstGeom>
          <a:noFill/>
        </p:spPr>
        <p:txBody>
          <a:bodyPr wrap="square" rtlCol="0">
            <a:spAutoFit/>
          </a:bodyPr>
          <a:lstStyle/>
          <a:p>
            <a:pPr algn="r"/>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
        <p:nvSpPr>
          <p:cNvPr id="10" name="Title 1"/>
          <p:cNvSpPr>
            <a:spLocks noGrp="1"/>
          </p:cNvSpPr>
          <p:nvPr>
            <p:ph type="title" hasCustomPrompt="1"/>
          </p:nvPr>
        </p:nvSpPr>
        <p:spPr>
          <a:xfrm>
            <a:off x="0" y="4149080"/>
            <a:ext cx="9144000" cy="1052736"/>
          </a:xfrm>
        </p:spPr>
        <p:txBody>
          <a:bodyPr/>
          <a:lstStyle>
            <a:lvl1pPr algn="ctr" latinLnBrk="0">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17" name="Text Placeholder 16"/>
          <p:cNvSpPr>
            <a:spLocks noGrp="1"/>
          </p:cNvSpPr>
          <p:nvPr>
            <p:ph type="body" sz="quarter" idx="10" hasCustomPrompt="1"/>
          </p:nvPr>
        </p:nvSpPr>
        <p:spPr>
          <a:xfrm>
            <a:off x="0" y="5301208"/>
            <a:ext cx="9144000" cy="504825"/>
          </a:xfrm>
        </p:spPr>
        <p:txBody>
          <a:bodyPr>
            <a:noAutofit/>
          </a:bodyPr>
          <a:lstStyle>
            <a:lvl1pPr marL="0" indent="0" algn="ctr">
              <a:buNone/>
              <a:defRPr sz="2400" b="1">
                <a:solidFill>
                  <a:schemeClr val="bg1">
                    <a:lumMod val="50000"/>
                  </a:schemeClr>
                </a:solidFill>
                <a:latin typeface="Century Gothic" panose="020B0502020202020204" pitchFamily="34" charset="0"/>
              </a:defRPr>
            </a:lvl1pPr>
          </a:lstStyle>
          <a:p>
            <a:pPr lvl="0"/>
            <a:r>
              <a:rPr lang="en-US" dirty="0"/>
              <a:t>[Speaker’s Name]</a:t>
            </a:r>
          </a:p>
        </p:txBody>
      </p:sp>
      <p:sp>
        <p:nvSpPr>
          <p:cNvPr id="21" name="Text Placeholder 20"/>
          <p:cNvSpPr>
            <a:spLocks noGrp="1"/>
          </p:cNvSpPr>
          <p:nvPr>
            <p:ph type="body" sz="quarter" idx="12" hasCustomPrompt="1"/>
          </p:nvPr>
        </p:nvSpPr>
        <p:spPr>
          <a:xfrm>
            <a:off x="107504" y="6237312"/>
            <a:ext cx="2519362" cy="504825"/>
          </a:xfrm>
        </p:spPr>
        <p:txBody>
          <a:bodyPr>
            <a:noAutofit/>
          </a:bodyPr>
          <a:lstStyle>
            <a:lvl1pPr marL="0" indent="0">
              <a:buNone/>
              <a:defRPr sz="1800" b="1">
                <a:solidFill>
                  <a:schemeClr val="bg1">
                    <a:lumMod val="50000"/>
                  </a:schemeClr>
                </a:solidFill>
              </a:defRPr>
            </a:lvl1pPr>
          </a:lstStyle>
          <a:p>
            <a:pPr lvl="0"/>
            <a:r>
              <a:rPr lang="en-US" dirty="0"/>
              <a:t>[Date]</a:t>
            </a:r>
          </a:p>
        </p:txBody>
      </p:sp>
    </p:spTree>
    <p:extLst>
      <p:ext uri="{BB962C8B-B14F-4D97-AF65-F5344CB8AC3E}">
        <p14:creationId xmlns:p14="http://schemas.microsoft.com/office/powerpoint/2010/main" val="2032416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6778"/>
            <a:ext cx="9144000" cy="1052736"/>
          </a:xfrm>
        </p:spPr>
        <p:txBody>
          <a:bodyPr/>
          <a:lstStyle>
            <a:lvl1pPr>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3" name="Content Placeholder 2"/>
          <p:cNvSpPr>
            <a:spLocks noGrp="1"/>
          </p:cNvSpPr>
          <p:nvPr>
            <p:ph idx="1"/>
          </p:nvPr>
        </p:nvSpPr>
        <p:spPr>
          <a:xfrm>
            <a:off x="251520" y="1207293"/>
            <a:ext cx="8712968" cy="4525963"/>
          </a:xfrm>
        </p:spPr>
        <p:txBody>
          <a:bodyPr/>
          <a:lstStyle>
            <a:lvl1pPr>
              <a:defRPr>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
        <p:nvSpPr>
          <p:cNvPr id="7" name="Rectangle 6"/>
          <p:cNvSpPr/>
          <p:nvPr userDrawn="1"/>
        </p:nvSpPr>
        <p:spPr>
          <a:xfrm>
            <a:off x="0" y="6237312"/>
            <a:ext cx="709228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536" y="6324983"/>
            <a:ext cx="565472" cy="484838"/>
          </a:xfrm>
          <a:prstGeom prst="rect">
            <a:avLst/>
          </a:prstGeom>
        </p:spPr>
      </p:pic>
      <p:sp>
        <p:nvSpPr>
          <p:cNvPr id="9" name="TextBox 8"/>
          <p:cNvSpPr txBox="1"/>
          <p:nvPr userDrawn="1"/>
        </p:nvSpPr>
        <p:spPr>
          <a:xfrm>
            <a:off x="1043608" y="6362990"/>
            <a:ext cx="5040560" cy="369332"/>
          </a:xfrm>
          <a:prstGeom prst="rect">
            <a:avLst/>
          </a:prstGeom>
          <a:noFill/>
        </p:spPr>
        <p:txBody>
          <a:bodyPr wrap="square" rtlCol="0">
            <a:spAutoFit/>
          </a:bodyPr>
          <a:lstStyle/>
          <a:p>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Tree>
    <p:extLst>
      <p:ext uri="{BB962C8B-B14F-4D97-AF65-F5344CB8AC3E}">
        <p14:creationId xmlns:p14="http://schemas.microsoft.com/office/powerpoint/2010/main" val="36940157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6778"/>
            <a:ext cx="9144000" cy="1052736"/>
          </a:xfrm>
          <a:prstGeom prst="rect">
            <a:avLst/>
          </a:prstGeom>
        </p:spPr>
        <p:txBody>
          <a:bodyPr vert="horz" lIns="91440" tIns="45720" rIns="91440" bIns="45720" rtlCol="0" anchor="ctr">
            <a:noAutofit/>
          </a:bodyPr>
          <a:lstStyle/>
          <a:p>
            <a:r>
              <a:rPr lang="en-US" altLang="ko-KR" dirty="0"/>
              <a:t>[Message Title]</a:t>
            </a:r>
            <a:endParaRPr lang="ko-KR" altLang="en-US" dirty="0"/>
          </a:p>
        </p:txBody>
      </p:sp>
      <p:sp>
        <p:nvSpPr>
          <p:cNvPr id="3" name="Text Placeholder 2"/>
          <p:cNvSpPr>
            <a:spLocks noGrp="1"/>
          </p:cNvSpPr>
          <p:nvPr>
            <p:ph type="body" idx="1"/>
          </p:nvPr>
        </p:nvSpPr>
        <p:spPr>
          <a:xfrm>
            <a:off x="179512" y="1268761"/>
            <a:ext cx="8784976" cy="4608512"/>
          </a:xfrm>
          <a:prstGeom prst="rect">
            <a:avLst/>
          </a:prstGeom>
        </p:spPr>
        <p:txBody>
          <a:bodyPr vert="horz" lIns="91440" tIns="45720" rIns="91440" bIns="45720" rtlCol="0">
            <a:normAutofit/>
          </a:body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Tree>
    <p:extLst>
      <p:ext uri="{BB962C8B-B14F-4D97-AF65-F5344CB8AC3E}">
        <p14:creationId xmlns:p14="http://schemas.microsoft.com/office/powerpoint/2010/main" val="437338208"/>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spcBef>
          <a:spcPct val="0"/>
        </a:spcBef>
        <a:buNone/>
        <a:defRPr sz="4000" b="1" kern="1200">
          <a:solidFill>
            <a:schemeClr val="tx1"/>
          </a:solidFill>
          <a:latin typeface="Century Gothic" panose="020B0502020202020204"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Tune In To God’s Frequency</a:t>
            </a:r>
          </a:p>
        </p:txBody>
      </p:sp>
      <p:sp>
        <p:nvSpPr>
          <p:cNvPr id="3" name="Text Placeholder 2"/>
          <p:cNvSpPr>
            <a:spLocks noGrp="1"/>
          </p:cNvSpPr>
          <p:nvPr>
            <p:ph type="body" sz="quarter" idx="10"/>
          </p:nvPr>
        </p:nvSpPr>
        <p:spPr/>
        <p:txBody>
          <a:bodyPr/>
          <a:lstStyle/>
          <a:p>
            <a:r>
              <a:rPr lang="en-US" dirty="0"/>
              <a:t>Ludwig</a:t>
            </a:r>
          </a:p>
        </p:txBody>
      </p:sp>
      <p:sp>
        <p:nvSpPr>
          <p:cNvPr id="4" name="Text Placeholder 3"/>
          <p:cNvSpPr>
            <a:spLocks noGrp="1"/>
          </p:cNvSpPr>
          <p:nvPr>
            <p:ph type="body" sz="quarter" idx="12"/>
          </p:nvPr>
        </p:nvSpPr>
        <p:spPr/>
        <p:txBody>
          <a:bodyPr/>
          <a:lstStyle/>
          <a:p>
            <a:r>
              <a:rPr lang="en-US" dirty="0"/>
              <a:t>17/09/2016</a:t>
            </a:r>
          </a:p>
        </p:txBody>
      </p:sp>
    </p:spTree>
    <p:extLst>
      <p:ext uri="{BB962C8B-B14F-4D97-AF65-F5344CB8AC3E}">
        <p14:creationId xmlns:p14="http://schemas.microsoft.com/office/powerpoint/2010/main" val="2361610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Why Must We Be Tuned</a:t>
            </a:r>
          </a:p>
        </p:txBody>
      </p:sp>
      <p:sp>
        <p:nvSpPr>
          <p:cNvPr id="3" name="Content Placeholder 2"/>
          <p:cNvSpPr>
            <a:spLocks noGrp="1"/>
          </p:cNvSpPr>
          <p:nvPr>
            <p:ph idx="1"/>
          </p:nvPr>
        </p:nvSpPr>
        <p:spPr/>
        <p:txBody>
          <a:bodyPr>
            <a:normAutofit fontScale="92500" lnSpcReduction="20000"/>
          </a:bodyPr>
          <a:lstStyle/>
          <a:p>
            <a:r>
              <a:rPr lang="en-AU" dirty="0"/>
              <a:t>God has a plan and destiny for His Church</a:t>
            </a:r>
          </a:p>
          <a:p>
            <a:r>
              <a:rPr lang="en-AU" dirty="0"/>
              <a:t>We must be aligned with What God is saying and doing</a:t>
            </a:r>
          </a:p>
          <a:p>
            <a:r>
              <a:rPr lang="en-AU" dirty="0"/>
              <a:t>We must build what God is building (Psalm 127)</a:t>
            </a:r>
          </a:p>
          <a:p>
            <a:r>
              <a:rPr lang="en-AU" b="1" dirty="0"/>
              <a:t>What is God doing?  </a:t>
            </a:r>
          </a:p>
          <a:p>
            <a:pPr marL="400050" lvl="1" indent="0">
              <a:buNone/>
            </a:pPr>
            <a:r>
              <a:rPr lang="en-AU" dirty="0"/>
              <a:t>Church must manifest Zion, the Spiritual state of the Church.  It is a Governing Church.  God’s Kind of Church.</a:t>
            </a:r>
          </a:p>
          <a:p>
            <a:r>
              <a:rPr lang="en-AU" b="1" dirty="0"/>
              <a:t>We must discover our bright Future in God.</a:t>
            </a:r>
          </a:p>
          <a:p>
            <a:pPr marL="400050" lvl="1" indent="0">
              <a:buNone/>
            </a:pPr>
            <a:r>
              <a:rPr lang="en-AU" dirty="0"/>
              <a:t>The Church will strike the feet of iron and clay</a:t>
            </a:r>
          </a:p>
        </p:txBody>
      </p:sp>
    </p:spTree>
    <p:extLst>
      <p:ext uri="{BB962C8B-B14F-4D97-AF65-F5344CB8AC3E}">
        <p14:creationId xmlns:p14="http://schemas.microsoft.com/office/powerpoint/2010/main" val="9387187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58564"/>
            <a:ext cx="8335838" cy="994172"/>
          </a:xfrm>
        </p:spPr>
        <p:txBody>
          <a:bodyPr/>
          <a:lstStyle/>
          <a:p>
            <a:r>
              <a:rPr lang="en-AU" dirty="0"/>
              <a:t>Psalm 127</a:t>
            </a:r>
          </a:p>
        </p:txBody>
      </p:sp>
      <p:sp>
        <p:nvSpPr>
          <p:cNvPr id="3" name="Content Placeholder 2"/>
          <p:cNvSpPr>
            <a:spLocks noGrp="1"/>
          </p:cNvSpPr>
          <p:nvPr>
            <p:ph idx="1"/>
          </p:nvPr>
        </p:nvSpPr>
        <p:spPr>
          <a:xfrm>
            <a:off x="179512" y="836712"/>
            <a:ext cx="8784976" cy="4948014"/>
          </a:xfrm>
        </p:spPr>
        <p:txBody>
          <a:bodyPr>
            <a:noAutofit/>
          </a:bodyPr>
          <a:lstStyle/>
          <a:p>
            <a:pPr marL="0" indent="0">
              <a:buNone/>
            </a:pPr>
            <a:r>
              <a:rPr lang="en-AU" sz="1900" b="1" baseline="30000" dirty="0"/>
              <a:t>1 </a:t>
            </a:r>
            <a:r>
              <a:rPr lang="en-AU" sz="1900" b="1" dirty="0"/>
              <a:t> UNLESS the LORD builds the house, They </a:t>
            </a:r>
            <a:r>
              <a:rPr lang="en-AU" sz="1900" b="1" dirty="0" err="1"/>
              <a:t>labor</a:t>
            </a:r>
            <a:r>
              <a:rPr lang="en-AU" sz="1900" b="1" dirty="0"/>
              <a:t> in vain who build it; Unless the LORD guards the city, The watchman stays awake in vain.</a:t>
            </a:r>
          </a:p>
          <a:p>
            <a:pPr marL="0" indent="0">
              <a:buNone/>
            </a:pPr>
            <a:r>
              <a:rPr lang="en-US" altLang="zh-CN" sz="1900" b="1" baseline="30000" dirty="0"/>
              <a:t>1 </a:t>
            </a:r>
            <a:r>
              <a:rPr lang="zh-CN" altLang="en-US" sz="1900" b="1" dirty="0"/>
              <a:t> </a:t>
            </a:r>
            <a:r>
              <a:rPr lang="en-US" altLang="zh-CN" sz="1900" b="1" dirty="0"/>
              <a:t>(</a:t>
            </a:r>
            <a:r>
              <a:rPr lang="zh-CN" altLang="en-US" sz="1900" b="1" dirty="0"/>
              <a:t>所罗门上行之诗。）若不是耶和华建造房屋，建造的人就枉然劳力。若不是耶和华看守城池，看守的人就枉然儆醒。</a:t>
            </a:r>
            <a:endParaRPr lang="en-AU" sz="1900" b="1" dirty="0"/>
          </a:p>
          <a:p>
            <a:pPr marL="0" indent="0">
              <a:buNone/>
            </a:pPr>
            <a:r>
              <a:rPr lang="en-AU" sz="1900" b="1" baseline="30000" dirty="0"/>
              <a:t>2 </a:t>
            </a:r>
            <a:r>
              <a:rPr lang="en-AU" sz="1900" b="1" dirty="0"/>
              <a:t> It is vain for you to rise up early, To sit up late, To eat the bread of sorrows; For so He gives His beloved sleep.</a:t>
            </a:r>
          </a:p>
          <a:p>
            <a:pPr marL="0" indent="0">
              <a:buNone/>
            </a:pPr>
            <a:r>
              <a:rPr lang="en-US" altLang="zh-CN" sz="1900" b="1" baseline="30000" dirty="0"/>
              <a:t>2 </a:t>
            </a:r>
            <a:r>
              <a:rPr lang="zh-CN" altLang="en-US" sz="1900" b="1" dirty="0"/>
              <a:t> </a:t>
            </a:r>
            <a:r>
              <a:rPr lang="en-US" altLang="zh-CN" sz="1900" b="1" dirty="0"/>
              <a:t>?</a:t>
            </a:r>
            <a:r>
              <a:rPr lang="zh-CN" altLang="en-US" sz="1900" b="1" dirty="0"/>
              <a:t>们清晨早起，夜晚安歇，吃劳碌得来的饭，本是枉然。惟有耶和华所亲爱的，必叫他安然睡觉。</a:t>
            </a:r>
            <a:endParaRPr lang="en-AU" sz="1900" b="1" dirty="0"/>
          </a:p>
          <a:p>
            <a:pPr marL="0" indent="0">
              <a:buNone/>
            </a:pPr>
            <a:r>
              <a:rPr lang="en-AU" sz="1900" b="1" baseline="30000" dirty="0"/>
              <a:t>3 </a:t>
            </a:r>
            <a:r>
              <a:rPr lang="en-AU" sz="1900" b="1" dirty="0"/>
              <a:t> Behold, children are a heritage from the LORD, The fruit of the womb is a reward.</a:t>
            </a:r>
          </a:p>
          <a:p>
            <a:pPr marL="0" indent="0">
              <a:buNone/>
            </a:pPr>
            <a:r>
              <a:rPr lang="en-US" altLang="zh-CN" sz="1900" b="1" baseline="30000" dirty="0"/>
              <a:t>3 </a:t>
            </a:r>
            <a:r>
              <a:rPr lang="zh-CN" altLang="en-US" sz="1900" b="1" dirty="0"/>
              <a:t> </a:t>
            </a:r>
            <a:r>
              <a:rPr lang="en-US" altLang="zh-CN" sz="1900" b="1" dirty="0"/>
              <a:t>?</a:t>
            </a:r>
            <a:r>
              <a:rPr lang="zh-CN" altLang="en-US" sz="1900" b="1" dirty="0"/>
              <a:t>女是耶和华所赐的产业。所怀的胎是他所给的赏赐。</a:t>
            </a:r>
            <a:endParaRPr lang="en-AU" sz="1900" b="1" dirty="0"/>
          </a:p>
          <a:p>
            <a:pPr marL="0" indent="0">
              <a:buNone/>
            </a:pPr>
            <a:r>
              <a:rPr lang="en-AU" sz="1900" b="1" baseline="30000" dirty="0"/>
              <a:t>4 </a:t>
            </a:r>
            <a:r>
              <a:rPr lang="en-AU" sz="1900" b="1" dirty="0"/>
              <a:t> Like arrows in the hand of a warrior, So are the children of one's youth.</a:t>
            </a:r>
          </a:p>
          <a:p>
            <a:pPr marL="0" indent="0">
              <a:buNone/>
            </a:pPr>
            <a:r>
              <a:rPr lang="en-US" altLang="zh-CN" sz="1900" b="1" baseline="30000" dirty="0"/>
              <a:t>4 </a:t>
            </a:r>
            <a:r>
              <a:rPr lang="zh-CN" altLang="en-US" sz="1900" b="1" dirty="0"/>
              <a:t> </a:t>
            </a:r>
            <a:r>
              <a:rPr lang="en-US" altLang="zh-CN" sz="1900" b="1" dirty="0"/>
              <a:t>?</a:t>
            </a:r>
            <a:r>
              <a:rPr lang="zh-CN" altLang="en-US" sz="1900" b="1" dirty="0"/>
              <a:t>年时所生的儿女，好像勇士手中的箭。</a:t>
            </a:r>
            <a:endParaRPr lang="en-AU" sz="1900" b="1" dirty="0"/>
          </a:p>
          <a:p>
            <a:pPr marL="0" indent="0">
              <a:buNone/>
            </a:pPr>
            <a:r>
              <a:rPr lang="en-AU" sz="1900" b="1" baseline="30000" dirty="0"/>
              <a:t>5 </a:t>
            </a:r>
            <a:r>
              <a:rPr lang="en-AU" sz="1900" b="1" dirty="0"/>
              <a:t> Happy is the man who has his quiver full of them; They shall not be ashamed, But shall speak with their enemies in the gate.</a:t>
            </a:r>
          </a:p>
          <a:p>
            <a:pPr marL="0" indent="0">
              <a:buNone/>
            </a:pPr>
            <a:r>
              <a:rPr lang="en-US" altLang="zh-CN" sz="1900" b="1" baseline="30000" dirty="0"/>
              <a:t>5 </a:t>
            </a:r>
            <a:r>
              <a:rPr lang="zh-CN" altLang="en-US" sz="1900" b="1" dirty="0"/>
              <a:t> </a:t>
            </a:r>
            <a:r>
              <a:rPr lang="en-US" altLang="zh-CN" sz="1900" b="1" dirty="0"/>
              <a:t>?</a:t>
            </a:r>
            <a:r>
              <a:rPr lang="zh-CN" altLang="en-US" sz="1900" b="1" dirty="0"/>
              <a:t>袋充满的人便为有福。他们在城门口和仇敌说话的时候，必不至于羞愧。</a:t>
            </a:r>
          </a:p>
          <a:p>
            <a:pPr marL="0" indent="0">
              <a:buNone/>
            </a:pPr>
            <a:endParaRPr lang="en-AU" sz="1800" b="1" dirty="0"/>
          </a:p>
          <a:p>
            <a:pPr marL="0" indent="0">
              <a:buNone/>
            </a:pPr>
            <a:endParaRPr lang="en-AU" sz="1800" dirty="0"/>
          </a:p>
        </p:txBody>
      </p:sp>
    </p:spTree>
    <p:extLst>
      <p:ext uri="{BB962C8B-B14F-4D97-AF65-F5344CB8AC3E}">
        <p14:creationId xmlns:p14="http://schemas.microsoft.com/office/powerpoint/2010/main" val="6735209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742950" indent="-742950">
              <a:buFont typeface="+mj-lt"/>
              <a:buAutoNum type="arabicPeriod"/>
            </a:pPr>
            <a:r>
              <a:rPr lang="en-AU" dirty="0"/>
              <a:t>The Frequency of God</a:t>
            </a:r>
          </a:p>
        </p:txBody>
      </p:sp>
      <p:sp>
        <p:nvSpPr>
          <p:cNvPr id="3" name="Content Placeholder 2"/>
          <p:cNvSpPr>
            <a:spLocks noGrp="1"/>
          </p:cNvSpPr>
          <p:nvPr>
            <p:ph idx="1"/>
          </p:nvPr>
        </p:nvSpPr>
        <p:spPr/>
        <p:txBody>
          <a:bodyPr/>
          <a:lstStyle/>
          <a:p>
            <a:r>
              <a:rPr lang="en-AU" dirty="0"/>
              <a:t>It originates “In The Beginning”</a:t>
            </a:r>
          </a:p>
          <a:p>
            <a:r>
              <a:rPr lang="en-AU" dirty="0"/>
              <a:t>Genesis 1 and John 1</a:t>
            </a:r>
          </a:p>
          <a:p>
            <a:r>
              <a:rPr lang="en-AU" dirty="0"/>
              <a:t>Hebrews 1:1-3; 11:3</a:t>
            </a:r>
          </a:p>
        </p:txBody>
      </p:sp>
    </p:spTree>
    <p:extLst>
      <p:ext uri="{BB962C8B-B14F-4D97-AF65-F5344CB8AC3E}">
        <p14:creationId xmlns:p14="http://schemas.microsoft.com/office/powerpoint/2010/main" val="31142630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60648"/>
            <a:ext cx="7886700" cy="994172"/>
          </a:xfrm>
        </p:spPr>
        <p:txBody>
          <a:bodyPr/>
          <a:lstStyle/>
          <a:p>
            <a:r>
              <a:rPr lang="en-AU" dirty="0"/>
              <a:t>Hebrews 1:1-3</a:t>
            </a:r>
          </a:p>
        </p:txBody>
      </p:sp>
      <p:sp>
        <p:nvSpPr>
          <p:cNvPr id="3" name="Content Placeholder 2"/>
          <p:cNvSpPr>
            <a:spLocks noGrp="1"/>
          </p:cNvSpPr>
          <p:nvPr>
            <p:ph idx="1"/>
          </p:nvPr>
        </p:nvSpPr>
        <p:spPr>
          <a:xfrm>
            <a:off x="628650" y="1254820"/>
            <a:ext cx="7886700" cy="4766468"/>
          </a:xfrm>
        </p:spPr>
        <p:txBody>
          <a:bodyPr>
            <a:noAutofit/>
          </a:bodyPr>
          <a:lstStyle/>
          <a:p>
            <a:pPr marL="0" indent="0">
              <a:buNone/>
            </a:pPr>
            <a:r>
              <a:rPr lang="en-AU" sz="2100" b="1" baseline="30000" dirty="0"/>
              <a:t>1 </a:t>
            </a:r>
            <a:r>
              <a:rPr lang="en-AU" sz="2100" b="1" dirty="0"/>
              <a:t> GOD, who at various times and in various ways spoke in time past to the fathers by the prophets, </a:t>
            </a:r>
          </a:p>
          <a:p>
            <a:pPr marL="0" indent="0">
              <a:buNone/>
            </a:pPr>
            <a:r>
              <a:rPr lang="en-US" altLang="zh-CN" sz="2100" b="1" baseline="30000" dirty="0"/>
              <a:t>1 </a:t>
            </a:r>
            <a:r>
              <a:rPr lang="zh-CN" altLang="en-US" sz="2100" b="1" dirty="0"/>
              <a:t> </a:t>
            </a:r>
            <a:r>
              <a:rPr lang="en-US" altLang="zh-CN" sz="2100" b="1" dirty="0"/>
              <a:t>?</a:t>
            </a:r>
            <a:r>
              <a:rPr lang="zh-CN" altLang="en-US" sz="2100" b="1" dirty="0"/>
              <a:t>既在古时借着众先知，多次多方的晓谕列祖，</a:t>
            </a:r>
            <a:endParaRPr lang="en-AU" sz="2100" b="1" dirty="0"/>
          </a:p>
          <a:p>
            <a:pPr marL="0" indent="0">
              <a:buNone/>
            </a:pPr>
            <a:r>
              <a:rPr lang="en-AU" sz="2100" b="1" baseline="30000" dirty="0"/>
              <a:t>2 </a:t>
            </a:r>
            <a:r>
              <a:rPr lang="en-AU" sz="2100" b="1" dirty="0"/>
              <a:t> has in these last days spoken to us by His Son, whom He has appointed heir of all things, through whom also He made the worlds;</a:t>
            </a:r>
          </a:p>
          <a:p>
            <a:pPr marL="0" indent="0">
              <a:buNone/>
            </a:pPr>
            <a:r>
              <a:rPr lang="en-US" altLang="zh-CN" sz="2100" b="1" baseline="30000" dirty="0"/>
              <a:t>2 </a:t>
            </a:r>
            <a:r>
              <a:rPr lang="zh-CN" altLang="en-US" sz="2100" b="1" dirty="0"/>
              <a:t> </a:t>
            </a:r>
            <a:r>
              <a:rPr lang="en-US" altLang="zh-CN" sz="2100" b="1" dirty="0"/>
              <a:t>?</a:t>
            </a:r>
            <a:r>
              <a:rPr lang="zh-CN" altLang="en-US" sz="2100" b="1" dirty="0"/>
              <a:t>在这末世，借着他儿子晓谕我们，又早已立他为承受万有的，也曾借着他创造诸世界。</a:t>
            </a:r>
            <a:endParaRPr lang="en-AU" sz="2100" b="1" dirty="0"/>
          </a:p>
          <a:p>
            <a:pPr marL="0" indent="0">
              <a:buNone/>
            </a:pPr>
            <a:r>
              <a:rPr lang="en-AU" sz="2100" b="1" baseline="30000" dirty="0"/>
              <a:t>3 </a:t>
            </a:r>
            <a:r>
              <a:rPr lang="en-AU" sz="2100" b="1" dirty="0"/>
              <a:t> who being the brightness of His glory and the express image of His person, and upholding all things by the word of His power, when He had by Himself purged our sins, sat down at the right hand of the Majesty on high,</a:t>
            </a:r>
          </a:p>
          <a:p>
            <a:pPr marL="0" indent="0">
              <a:buNone/>
            </a:pPr>
            <a:r>
              <a:rPr lang="en-US" altLang="zh-CN" sz="2100" b="1" baseline="30000" dirty="0"/>
              <a:t>3 </a:t>
            </a:r>
            <a:r>
              <a:rPr lang="zh-CN" altLang="en-US" sz="2100" b="1" dirty="0"/>
              <a:t> </a:t>
            </a:r>
            <a:r>
              <a:rPr lang="en-US" altLang="zh-CN" sz="2100" b="1" dirty="0"/>
              <a:t>?</a:t>
            </a:r>
            <a:r>
              <a:rPr lang="zh-CN" altLang="en-US" sz="2100" b="1" dirty="0"/>
              <a:t>是神荣耀所发的光辉，是神本体的真像，常用他权能的命令托住万有，他洗净了人的罪，就坐在高天至大者的右边。</a:t>
            </a:r>
          </a:p>
          <a:p>
            <a:pPr marL="0" indent="0">
              <a:buNone/>
            </a:pPr>
            <a:endParaRPr lang="en-AU" sz="2100" b="1" dirty="0"/>
          </a:p>
          <a:p>
            <a:pPr marL="0" indent="0">
              <a:buNone/>
            </a:pPr>
            <a:endParaRPr lang="en-AU" sz="2100" b="1" dirty="0"/>
          </a:p>
          <a:p>
            <a:pPr marL="0" indent="0">
              <a:buNone/>
            </a:pPr>
            <a:endParaRPr lang="en-AU" sz="2100" dirty="0"/>
          </a:p>
        </p:txBody>
      </p:sp>
    </p:spTree>
    <p:extLst>
      <p:ext uri="{BB962C8B-B14F-4D97-AF65-F5344CB8AC3E}">
        <p14:creationId xmlns:p14="http://schemas.microsoft.com/office/powerpoint/2010/main" val="30002033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Hebrews 11:3</a:t>
            </a:r>
          </a:p>
        </p:txBody>
      </p:sp>
      <p:sp>
        <p:nvSpPr>
          <p:cNvPr id="3" name="Content Placeholder 2"/>
          <p:cNvSpPr>
            <a:spLocks noGrp="1"/>
          </p:cNvSpPr>
          <p:nvPr>
            <p:ph idx="1"/>
          </p:nvPr>
        </p:nvSpPr>
        <p:spPr/>
        <p:txBody>
          <a:bodyPr/>
          <a:lstStyle/>
          <a:p>
            <a:pPr marL="0" indent="0">
              <a:buNone/>
            </a:pPr>
            <a:r>
              <a:rPr lang="en-AU" b="1" baseline="30000" dirty="0"/>
              <a:t>3 </a:t>
            </a:r>
            <a:r>
              <a:rPr lang="en-AU" b="1" dirty="0"/>
              <a:t> By faith we understand that the worlds were framed by the word of God, so that the things which are seen were not made of things which are visible.</a:t>
            </a:r>
          </a:p>
          <a:p>
            <a:pPr marL="0" indent="0">
              <a:buNone/>
            </a:pPr>
            <a:r>
              <a:rPr lang="en-US" altLang="zh-CN" b="1" baseline="30000" dirty="0"/>
              <a:t>3 </a:t>
            </a:r>
            <a:r>
              <a:rPr lang="zh-CN" altLang="en-US" b="1" dirty="0"/>
              <a:t> </a:t>
            </a:r>
            <a:r>
              <a:rPr lang="en-US" altLang="zh-CN" b="1" dirty="0"/>
              <a:t>?</a:t>
            </a:r>
            <a:r>
              <a:rPr lang="zh-CN" altLang="en-US" b="1" dirty="0"/>
              <a:t>们因着信，就知道诸世界是借神话造成的。这样，所看见的，并不是从显然之物造出来的。</a:t>
            </a:r>
          </a:p>
          <a:p>
            <a:pPr marL="0" indent="0">
              <a:buNone/>
            </a:pPr>
            <a:endParaRPr lang="en-AU" b="1" dirty="0"/>
          </a:p>
          <a:p>
            <a:pPr marL="0" indent="0">
              <a:buNone/>
            </a:pPr>
            <a:endParaRPr lang="en-AU" dirty="0"/>
          </a:p>
        </p:txBody>
      </p:sp>
    </p:spTree>
    <p:extLst>
      <p:ext uri="{BB962C8B-B14F-4D97-AF65-F5344CB8AC3E}">
        <p14:creationId xmlns:p14="http://schemas.microsoft.com/office/powerpoint/2010/main" val="34259779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0040"/>
            <a:ext cx="9144000" cy="1052736"/>
          </a:xfrm>
        </p:spPr>
        <p:txBody>
          <a:bodyPr/>
          <a:lstStyle/>
          <a:p>
            <a:pPr marL="742950" indent="-742950">
              <a:buFont typeface="+mj-lt"/>
              <a:buAutoNum type="arabicPeriod" startAt="2"/>
            </a:pPr>
            <a:r>
              <a:rPr lang="en-AU" dirty="0"/>
              <a:t>Prophetic Men Picks Up The Frequency of God (What God is Saying)</a:t>
            </a:r>
          </a:p>
        </p:txBody>
      </p:sp>
      <p:sp>
        <p:nvSpPr>
          <p:cNvPr id="3" name="Content Placeholder 2"/>
          <p:cNvSpPr>
            <a:spLocks noGrp="1"/>
          </p:cNvSpPr>
          <p:nvPr>
            <p:ph idx="1"/>
          </p:nvPr>
        </p:nvSpPr>
        <p:spPr>
          <a:xfrm>
            <a:off x="251520" y="1844824"/>
            <a:ext cx="8712968" cy="3888432"/>
          </a:xfrm>
        </p:spPr>
        <p:txBody>
          <a:bodyPr>
            <a:normAutofit fontScale="92500" lnSpcReduction="20000"/>
          </a:bodyPr>
          <a:lstStyle/>
          <a:p>
            <a:r>
              <a:rPr lang="en-AU" dirty="0"/>
              <a:t>Daniel picked up God’s Frequency by studying Jeremiah Prophetic Words.</a:t>
            </a:r>
          </a:p>
          <a:p>
            <a:r>
              <a:rPr lang="en-AU" dirty="0"/>
              <a:t>Daniel was connecting with the Word by the Prophet Jeremiah through the Holy Spirit.</a:t>
            </a:r>
          </a:p>
          <a:p>
            <a:r>
              <a:rPr lang="en-AU" dirty="0"/>
              <a:t>Holy Spirit is the Key and brings understanding (Ephesian 1:17-18).</a:t>
            </a:r>
          </a:p>
          <a:p>
            <a:r>
              <a:rPr lang="en-AU" dirty="0"/>
              <a:t>Accurate Connection is Critical (Important)</a:t>
            </a:r>
          </a:p>
          <a:p>
            <a:r>
              <a:rPr lang="en-AU" dirty="0"/>
              <a:t>5 Fold, Word of God and Holy Spirit</a:t>
            </a:r>
          </a:p>
        </p:txBody>
      </p:sp>
    </p:spTree>
    <p:extLst>
      <p:ext uri="{BB962C8B-B14F-4D97-AF65-F5344CB8AC3E}">
        <p14:creationId xmlns:p14="http://schemas.microsoft.com/office/powerpoint/2010/main" val="1018448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Ephesians 1:17-18</a:t>
            </a:r>
          </a:p>
        </p:txBody>
      </p:sp>
      <p:sp>
        <p:nvSpPr>
          <p:cNvPr id="3" name="Content Placeholder 2"/>
          <p:cNvSpPr>
            <a:spLocks noGrp="1"/>
          </p:cNvSpPr>
          <p:nvPr>
            <p:ph idx="1"/>
          </p:nvPr>
        </p:nvSpPr>
        <p:spPr/>
        <p:txBody>
          <a:bodyPr>
            <a:normAutofit fontScale="85000" lnSpcReduction="10000"/>
          </a:bodyPr>
          <a:lstStyle/>
          <a:p>
            <a:pPr marL="0" indent="0">
              <a:buNone/>
            </a:pPr>
            <a:r>
              <a:rPr lang="en-AU" b="1" baseline="30000" dirty="0"/>
              <a:t>17 </a:t>
            </a:r>
            <a:r>
              <a:rPr lang="en-AU" b="1" dirty="0"/>
              <a:t> that the God of our Lord Jesus Christ, the Father of glory, may give to you the spirit of wisdom and revelation in the knowledge of Him,</a:t>
            </a:r>
          </a:p>
          <a:p>
            <a:pPr marL="0" indent="0">
              <a:buNone/>
            </a:pPr>
            <a:r>
              <a:rPr lang="en-US" altLang="zh-CN" b="1" baseline="30000" dirty="0"/>
              <a:t>17 </a:t>
            </a:r>
            <a:r>
              <a:rPr lang="zh-CN" altLang="en-US" b="1" dirty="0"/>
              <a:t> </a:t>
            </a:r>
            <a:r>
              <a:rPr lang="en-US" altLang="zh-CN" b="1" dirty="0"/>
              <a:t>?</a:t>
            </a:r>
            <a:r>
              <a:rPr lang="zh-CN" altLang="en-US" b="1" dirty="0"/>
              <a:t>我们主耶稣基督的神，荣耀的父，将那赐人智慧和启示的灵，赏给你们，使你们真知道他。</a:t>
            </a:r>
            <a:endParaRPr lang="en-AU" b="1" dirty="0"/>
          </a:p>
          <a:p>
            <a:pPr marL="0" indent="0">
              <a:buNone/>
            </a:pPr>
            <a:r>
              <a:rPr lang="en-AU" b="1" baseline="30000" dirty="0"/>
              <a:t>18 </a:t>
            </a:r>
            <a:r>
              <a:rPr lang="en-AU" b="1" dirty="0"/>
              <a:t> the eyes of your understanding being enlightened; that you may know what is the hope of His calling, what are the riches of the glory of His inheritance in the saints,</a:t>
            </a:r>
          </a:p>
          <a:p>
            <a:pPr marL="0" indent="0">
              <a:buNone/>
            </a:pPr>
            <a:r>
              <a:rPr lang="en-US" altLang="zh-CN" b="1" baseline="30000" dirty="0"/>
              <a:t>18 </a:t>
            </a:r>
            <a:r>
              <a:rPr lang="zh-CN" altLang="en-US" b="1" dirty="0"/>
              <a:t> </a:t>
            </a:r>
            <a:r>
              <a:rPr lang="en-US" altLang="zh-CN" b="1" dirty="0"/>
              <a:t>?</a:t>
            </a:r>
            <a:r>
              <a:rPr lang="zh-CN" altLang="en-US" b="1" dirty="0"/>
              <a:t>且照明你们心中的眼睛，使你们知道他的恩召有何等指望。他在圣徒中得的基业，有何等丰盛的荣耀。</a:t>
            </a:r>
          </a:p>
          <a:p>
            <a:pPr marL="0" indent="0">
              <a:buNone/>
            </a:pPr>
            <a:endParaRPr lang="en-AU" b="1" dirty="0"/>
          </a:p>
          <a:p>
            <a:pPr marL="0" indent="0">
              <a:buNone/>
            </a:pPr>
            <a:endParaRPr lang="en-AU" dirty="0"/>
          </a:p>
        </p:txBody>
      </p:sp>
    </p:spTree>
    <p:extLst>
      <p:ext uri="{BB962C8B-B14F-4D97-AF65-F5344CB8AC3E}">
        <p14:creationId xmlns:p14="http://schemas.microsoft.com/office/powerpoint/2010/main" val="27158899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3. Align Ourselves with what God is saying</a:t>
            </a:r>
          </a:p>
        </p:txBody>
      </p:sp>
      <p:sp>
        <p:nvSpPr>
          <p:cNvPr id="3" name="Content Placeholder 2"/>
          <p:cNvSpPr>
            <a:spLocks noGrp="1"/>
          </p:cNvSpPr>
          <p:nvPr>
            <p:ph idx="1"/>
          </p:nvPr>
        </p:nvSpPr>
        <p:spPr/>
        <p:txBody>
          <a:bodyPr/>
          <a:lstStyle/>
          <a:p>
            <a:r>
              <a:rPr lang="en-AU" dirty="0"/>
              <a:t>Our activities must correspond with the activity of heaven</a:t>
            </a:r>
          </a:p>
          <a:p>
            <a:r>
              <a:rPr lang="en-AU" dirty="0"/>
              <a:t>Our mind and our thoughts</a:t>
            </a:r>
          </a:p>
          <a:p>
            <a:r>
              <a:rPr lang="en-AU" dirty="0"/>
              <a:t>Our ideals</a:t>
            </a:r>
          </a:p>
          <a:p>
            <a:r>
              <a:rPr lang="en-AU" dirty="0"/>
              <a:t>Allow God to set eternity in our hearts </a:t>
            </a:r>
            <a:r>
              <a:rPr lang="en-AU" dirty="0">
                <a:sym typeface="Wingdings" panose="05000000000000000000" pitchFamily="2" charset="2"/>
              </a:rPr>
              <a:t></a:t>
            </a:r>
            <a:r>
              <a:rPr lang="en-AU" dirty="0"/>
              <a:t> Frequency Tuned.</a:t>
            </a:r>
          </a:p>
          <a:p>
            <a:endParaRPr lang="en-AU" dirty="0"/>
          </a:p>
        </p:txBody>
      </p:sp>
    </p:spTree>
    <p:extLst>
      <p:ext uri="{BB962C8B-B14F-4D97-AF65-F5344CB8AC3E}">
        <p14:creationId xmlns:p14="http://schemas.microsoft.com/office/powerpoint/2010/main" val="8369292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Conclusion</a:t>
            </a:r>
          </a:p>
        </p:txBody>
      </p:sp>
      <p:sp>
        <p:nvSpPr>
          <p:cNvPr id="3" name="Content Placeholder 2"/>
          <p:cNvSpPr>
            <a:spLocks noGrp="1"/>
          </p:cNvSpPr>
          <p:nvPr>
            <p:ph idx="1"/>
          </p:nvPr>
        </p:nvSpPr>
        <p:spPr/>
        <p:txBody>
          <a:bodyPr>
            <a:normAutofit fontScale="92500" lnSpcReduction="20000"/>
          </a:bodyPr>
          <a:lstStyle/>
          <a:p>
            <a:r>
              <a:rPr lang="en-AU" dirty="0"/>
              <a:t>We must hear from those whom God is speaking through</a:t>
            </a:r>
          </a:p>
          <a:p>
            <a:r>
              <a:rPr lang="en-AU" dirty="0"/>
              <a:t>We have to keep hearing what God is saying </a:t>
            </a:r>
            <a:r>
              <a:rPr lang="en-AU" i="1" dirty="0"/>
              <a:t>(Faith Comes by hearing) </a:t>
            </a:r>
            <a:r>
              <a:rPr lang="en-AU" dirty="0"/>
              <a:t>through </a:t>
            </a:r>
            <a:r>
              <a:rPr lang="en-AU" b="1" dirty="0"/>
              <a:t>accurate connections </a:t>
            </a:r>
            <a:r>
              <a:rPr lang="en-AU" dirty="0"/>
              <a:t>with the </a:t>
            </a:r>
            <a:r>
              <a:rPr lang="en-AU" b="1" dirty="0"/>
              <a:t>Holy Sprit</a:t>
            </a:r>
            <a:r>
              <a:rPr lang="en-AU" dirty="0"/>
              <a:t> and with the </a:t>
            </a:r>
            <a:r>
              <a:rPr lang="en-AU" b="1" dirty="0"/>
              <a:t>Five-Fold Ministry</a:t>
            </a:r>
            <a:r>
              <a:rPr lang="en-AU" dirty="0"/>
              <a:t>.</a:t>
            </a:r>
          </a:p>
          <a:p>
            <a:r>
              <a:rPr lang="en-AU" dirty="0"/>
              <a:t>Prayer: Ask for the Spirit of </a:t>
            </a:r>
            <a:r>
              <a:rPr lang="en-AU" b="1" dirty="0"/>
              <a:t>Wisdom</a:t>
            </a:r>
            <a:r>
              <a:rPr lang="en-AU" dirty="0"/>
              <a:t> and </a:t>
            </a:r>
            <a:r>
              <a:rPr lang="en-AU" b="1" dirty="0"/>
              <a:t>Revelation (Ephesian 1:17-18 )</a:t>
            </a:r>
          </a:p>
          <a:p>
            <a:r>
              <a:rPr lang="en-AU" dirty="0"/>
              <a:t>When we are tuned by the same frequency, we will move towards the same </a:t>
            </a:r>
            <a:r>
              <a:rPr lang="en-AU" b="1" dirty="0"/>
              <a:t>destiny</a:t>
            </a:r>
            <a:r>
              <a:rPr lang="en-AU" dirty="0"/>
              <a:t> and with the same </a:t>
            </a:r>
            <a:r>
              <a:rPr lang="en-AU" b="1" dirty="0"/>
              <a:t>intensity</a:t>
            </a:r>
            <a:r>
              <a:rPr lang="en-AU" dirty="0"/>
              <a:t>.</a:t>
            </a:r>
          </a:p>
        </p:txBody>
      </p:sp>
    </p:spTree>
    <p:extLst>
      <p:ext uri="{BB962C8B-B14F-4D97-AF65-F5344CB8AC3E}">
        <p14:creationId xmlns:p14="http://schemas.microsoft.com/office/powerpoint/2010/main" val="32843806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1650</TotalTime>
  <Words>1045</Words>
  <Application>Microsoft Office PowerPoint</Application>
  <PresentationFormat>On-screen Show (4:3)</PresentationFormat>
  <Paragraphs>58</Paragraphs>
  <Slides>10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맑은 고딕</vt:lpstr>
      <vt:lpstr>宋体</vt:lpstr>
      <vt:lpstr>Arial</vt:lpstr>
      <vt:lpstr>Century Gothic</vt:lpstr>
      <vt:lpstr>Wingdings</vt:lpstr>
      <vt:lpstr>Office Theme</vt:lpstr>
      <vt:lpstr>Tune In To God’s Frequency</vt:lpstr>
      <vt:lpstr>Why Must We Be Tuned</vt:lpstr>
      <vt:lpstr>Psalm 127</vt:lpstr>
      <vt:lpstr>The Frequency of God</vt:lpstr>
      <vt:lpstr>Hebrews 1:1-3</vt:lpstr>
      <vt:lpstr>Hebrews 11:3</vt:lpstr>
      <vt:lpstr>Prophetic Men Picks Up The Frequency of God (What God is Saying)</vt:lpstr>
      <vt:lpstr>Ephesians 1:17-18</vt:lpstr>
      <vt:lpstr>3. Align Ourselves with what God is saying</vt:lpstr>
      <vt:lpstr>Conclusion</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Registered User</dc:creator>
  <cp:lastModifiedBy>Evangel</cp:lastModifiedBy>
  <cp:revision>131</cp:revision>
  <dcterms:created xsi:type="dcterms:W3CDTF">2014-04-01T16:35:38Z</dcterms:created>
  <dcterms:modified xsi:type="dcterms:W3CDTF">2016-09-18T02:59:34Z</dcterms:modified>
</cp:coreProperties>
</file>